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57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789BE-5800-4AFC-80C9-D13683C3756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13BB9C6-9789-4287-850B-AFDB97116229}">
      <dgm:prSet/>
      <dgm:spPr/>
      <dgm:t>
        <a:bodyPr/>
        <a:lstStyle/>
        <a:p>
          <a:pPr algn="ctr" rtl="0"/>
          <a:r>
            <a:rPr lang="en-US" smtClean="0"/>
            <a:t>Revenue Model</a:t>
          </a:r>
          <a:endParaRPr lang="en-US"/>
        </a:p>
      </dgm:t>
    </dgm:pt>
    <dgm:pt modelId="{AFE51233-C70E-4319-8D2D-3C49B3EDD067}" type="parTrans" cxnId="{F058C49B-1D50-4C8B-870D-2FFAAD4D7F2E}">
      <dgm:prSet/>
      <dgm:spPr/>
      <dgm:t>
        <a:bodyPr/>
        <a:lstStyle/>
        <a:p>
          <a:endParaRPr lang="en-US"/>
        </a:p>
      </dgm:t>
    </dgm:pt>
    <dgm:pt modelId="{F75BA9DC-E623-49EC-8641-7C4816BF6514}" type="sibTrans" cxnId="{F058C49B-1D50-4C8B-870D-2FFAAD4D7F2E}">
      <dgm:prSet/>
      <dgm:spPr/>
      <dgm:t>
        <a:bodyPr/>
        <a:lstStyle/>
        <a:p>
          <a:endParaRPr lang="en-US"/>
        </a:p>
      </dgm:t>
    </dgm:pt>
    <dgm:pt modelId="{A11E9FD3-8B77-401D-9215-0356B97E8EE8}" type="pres">
      <dgm:prSet presAssocID="{018789BE-5800-4AFC-80C9-D13683C375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8993FD-6452-4862-ACE3-AE8190ED54C9}" type="pres">
      <dgm:prSet presAssocID="{C13BB9C6-9789-4287-850B-AFDB9711622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A4E5BB-4556-418C-9E3F-E6C136C72BB6}" type="presOf" srcId="{C13BB9C6-9789-4287-850B-AFDB97116229}" destId="{E78993FD-6452-4862-ACE3-AE8190ED54C9}" srcOrd="0" destOrd="0" presId="urn:microsoft.com/office/officeart/2005/8/layout/vList2"/>
    <dgm:cxn modelId="{69991CD7-8F3B-4733-A805-8F0F715407B6}" type="presOf" srcId="{018789BE-5800-4AFC-80C9-D13683C3756F}" destId="{A11E9FD3-8B77-401D-9215-0356B97E8EE8}" srcOrd="0" destOrd="0" presId="urn:microsoft.com/office/officeart/2005/8/layout/vList2"/>
    <dgm:cxn modelId="{F058C49B-1D50-4C8B-870D-2FFAAD4D7F2E}" srcId="{018789BE-5800-4AFC-80C9-D13683C3756F}" destId="{C13BB9C6-9789-4287-850B-AFDB97116229}" srcOrd="0" destOrd="0" parTransId="{AFE51233-C70E-4319-8D2D-3C49B3EDD067}" sibTransId="{F75BA9DC-E623-49EC-8641-7C4816BF6514}"/>
    <dgm:cxn modelId="{E1F8F888-43F9-46E3-AC22-DCFFB9D93657}" type="presParOf" srcId="{A11E9FD3-8B77-401D-9215-0356B97E8EE8}" destId="{E78993FD-6452-4862-ACE3-AE8190ED54C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68AC7D-252D-4DE2-AB7C-C7FAC1B8C9F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C907C6E-64B4-4951-8403-378F6EA9FA25}">
      <dgm:prSet/>
      <dgm:spPr/>
      <dgm:t>
        <a:bodyPr/>
        <a:lstStyle/>
        <a:p>
          <a:pPr rtl="0"/>
          <a:r>
            <a:rPr lang="en-US" dirty="0" smtClean="0"/>
            <a:t>Reading / blog:</a:t>
          </a:r>
        </a:p>
        <a:p>
          <a:pPr rtl="0"/>
          <a:r>
            <a:rPr lang="en-US" dirty="0" smtClean="0"/>
            <a:t>The Top 12 Revenue Models You Should Consider for 2020.</a:t>
          </a:r>
          <a:br>
            <a:rPr lang="en-US" dirty="0" smtClean="0"/>
          </a:br>
          <a:endParaRPr lang="en-US" dirty="0"/>
        </a:p>
      </dgm:t>
    </dgm:pt>
    <dgm:pt modelId="{FA01F714-487D-4080-9DF7-AF2F5BDD5A50}" type="parTrans" cxnId="{A48C9D32-6815-451B-8E22-96D66DB338D2}">
      <dgm:prSet/>
      <dgm:spPr/>
      <dgm:t>
        <a:bodyPr/>
        <a:lstStyle/>
        <a:p>
          <a:endParaRPr lang="en-US"/>
        </a:p>
      </dgm:t>
    </dgm:pt>
    <dgm:pt modelId="{7E09E2EF-A588-4787-B817-7B5856AEA021}" type="sibTrans" cxnId="{A48C9D32-6815-451B-8E22-96D66DB338D2}">
      <dgm:prSet/>
      <dgm:spPr/>
      <dgm:t>
        <a:bodyPr/>
        <a:lstStyle/>
        <a:p>
          <a:endParaRPr lang="en-US"/>
        </a:p>
      </dgm:t>
    </dgm:pt>
    <dgm:pt modelId="{93305619-8C69-4BA2-8B2B-8F0CA43F05BB}" type="pres">
      <dgm:prSet presAssocID="{2E68AC7D-252D-4DE2-AB7C-C7FAC1B8C9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FF3720-5DBA-45C5-930D-87782A08D748}" type="pres">
      <dgm:prSet presAssocID="{AC907C6E-64B4-4951-8403-378F6EA9FA25}" presName="parentText" presStyleLbl="node1" presStyleIdx="0" presStyleCnt="1" custScaleY="10179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D6FAAD-299C-458D-ADEE-08D8307A8010}" type="presOf" srcId="{2E68AC7D-252D-4DE2-AB7C-C7FAC1B8C9FE}" destId="{93305619-8C69-4BA2-8B2B-8F0CA43F05BB}" srcOrd="0" destOrd="0" presId="urn:microsoft.com/office/officeart/2005/8/layout/vList2"/>
    <dgm:cxn modelId="{A48C9D32-6815-451B-8E22-96D66DB338D2}" srcId="{2E68AC7D-252D-4DE2-AB7C-C7FAC1B8C9FE}" destId="{AC907C6E-64B4-4951-8403-378F6EA9FA25}" srcOrd="0" destOrd="0" parTransId="{FA01F714-487D-4080-9DF7-AF2F5BDD5A50}" sibTransId="{7E09E2EF-A588-4787-B817-7B5856AEA021}"/>
    <dgm:cxn modelId="{E383B795-3166-4978-BC39-CCE85FDE3EBC}" type="presOf" srcId="{AC907C6E-64B4-4951-8403-378F6EA9FA25}" destId="{6AFF3720-5DBA-45C5-930D-87782A08D748}" srcOrd="0" destOrd="0" presId="urn:microsoft.com/office/officeart/2005/8/layout/vList2"/>
    <dgm:cxn modelId="{E39E86CD-2E0D-4002-B0A5-7E4585FA39AA}" type="presParOf" srcId="{93305619-8C69-4BA2-8B2B-8F0CA43F05BB}" destId="{6AFF3720-5DBA-45C5-930D-87782A08D74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993FD-6452-4862-ACE3-AE8190ED54C9}">
      <dsp:nvSpPr>
        <dsp:cNvPr id="0" name=""/>
        <dsp:cNvSpPr/>
      </dsp:nvSpPr>
      <dsp:spPr>
        <a:xfrm>
          <a:off x="0" y="414287"/>
          <a:ext cx="9144000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Revenue Model</a:t>
          </a:r>
          <a:endParaRPr lang="en-US" sz="6500" kern="1200"/>
        </a:p>
      </dsp:txBody>
      <dsp:txXfrm>
        <a:off x="76105" y="490392"/>
        <a:ext cx="8991790" cy="1406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F3720-5DBA-45C5-930D-87782A08D748}">
      <dsp:nvSpPr>
        <dsp:cNvPr id="0" name=""/>
        <dsp:cNvSpPr/>
      </dsp:nvSpPr>
      <dsp:spPr>
        <a:xfrm>
          <a:off x="0" y="289527"/>
          <a:ext cx="10515600" cy="20437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Reading / blog:</a:t>
          </a:r>
        </a:p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The Top 12 Revenue Models You Should Consider for 2020.</a:t>
          </a:r>
          <a:br>
            <a:rPr lang="en-US" sz="3300" kern="1200" dirty="0" smtClean="0"/>
          </a:br>
          <a:endParaRPr lang="en-US" sz="3300" kern="1200" dirty="0"/>
        </a:p>
      </dsp:txBody>
      <dsp:txXfrm>
        <a:off x="99766" y="389293"/>
        <a:ext cx="10316068" cy="1844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7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1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5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8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8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1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4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0333C-FC9A-4376-8561-AD8EA4EE51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89DB3-AE5E-4430-BD45-0B0C1465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2.xml"/><Relationship Id="rId10" Type="http://schemas.openxmlformats.org/officeDocument/2006/relationships/hyperlink" Target="https://medium.com/@roamy/the-top-12-revenue-models-you-should-consider-for-2020-2229e98d3477" TargetMode="External"/><Relationship Id="rId4" Type="http://schemas.openxmlformats.org/officeDocument/2006/relationships/diagramData" Target="../diagrams/data2.xml"/><Relationship Id="rId9" Type="http://schemas.openxmlformats.org/officeDocument/2006/relationships/hyperlink" Target="https://medium.com/@roamy?source=follow_footer--------------------------follow_footer-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08319061"/>
              </p:ext>
            </p:extLst>
          </p:nvPr>
        </p:nvGraphicFramePr>
        <p:xfrm>
          <a:off x="1524000" y="1122363"/>
          <a:ext cx="9144000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revenue model</a:t>
            </a:r>
            <a:r>
              <a:rPr lang="en-US" dirty="0"/>
              <a:t> is a framework for generating financial income. It identifies which </a:t>
            </a:r>
            <a:r>
              <a:rPr lang="en-US" b="1" dirty="0"/>
              <a:t>revenue</a:t>
            </a:r>
            <a:r>
              <a:rPr lang="en-US" dirty="0"/>
              <a:t> source to pursue, what value to offer, how to price the value, and who pays for the value. It is a key component of a company's </a:t>
            </a:r>
            <a:r>
              <a:rPr lang="en-US" b="1" dirty="0"/>
              <a:t>business model</a:t>
            </a:r>
            <a:r>
              <a:rPr lang="en-US" dirty="0"/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1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662"/>
    </mc:Choice>
    <mc:Fallback>
      <p:transition spd="slow" advTm="11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your company is going to earn money or revenue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For existing companies </a:t>
            </a:r>
            <a:r>
              <a:rPr lang="en-US" dirty="0" smtClean="0"/>
              <a:t>---its simple</a:t>
            </a:r>
          </a:p>
          <a:p>
            <a:r>
              <a:rPr lang="en-US" dirty="0" smtClean="0"/>
              <a:t>For </a:t>
            </a:r>
            <a:r>
              <a:rPr lang="en-US" dirty="0"/>
              <a:t>startups </a:t>
            </a:r>
            <a:r>
              <a:rPr lang="en-US" dirty="0" smtClean="0"/>
              <a:t>---its </a:t>
            </a:r>
            <a:r>
              <a:rPr lang="en-US" dirty="0"/>
              <a:t>about highlighting potential sources of generating sales or income. </a:t>
            </a:r>
            <a:endParaRPr lang="en-US" dirty="0" smtClean="0"/>
          </a:p>
          <a:p>
            <a:pPr lvl="1"/>
            <a:r>
              <a:rPr lang="en-US" dirty="0" smtClean="0"/>
              <a:t>industry </a:t>
            </a:r>
            <a:r>
              <a:rPr lang="en-US" dirty="0"/>
              <a:t>practices or may be a new income </a:t>
            </a:r>
            <a:r>
              <a:rPr lang="en-US" dirty="0" smtClean="0"/>
              <a:t>source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6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81"/>
    </mc:Choice>
    <mc:Fallback>
      <p:transition spd="slow" advTm="70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Here are few revenue models 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Ad-Based </a:t>
            </a:r>
            <a:r>
              <a:rPr lang="en-US" dirty="0"/>
              <a:t>Revenue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Subscription </a:t>
            </a:r>
            <a:r>
              <a:rPr lang="en-US" dirty="0"/>
              <a:t>Revenue Model. ...</a:t>
            </a:r>
          </a:p>
          <a:p>
            <a:r>
              <a:rPr lang="en-US" dirty="0"/>
              <a:t>Web </a:t>
            </a:r>
            <a:r>
              <a:rPr lang="en-US" dirty="0" smtClean="0"/>
              <a:t>Sales</a:t>
            </a:r>
            <a:endParaRPr lang="en-US" dirty="0"/>
          </a:p>
          <a:p>
            <a:r>
              <a:rPr lang="en-US" dirty="0"/>
              <a:t>Direct </a:t>
            </a:r>
            <a:r>
              <a:rPr lang="en-US" dirty="0" smtClean="0"/>
              <a:t>Sales</a:t>
            </a:r>
            <a:endParaRPr lang="en-US" dirty="0"/>
          </a:p>
          <a:p>
            <a:r>
              <a:rPr lang="en-US" dirty="0"/>
              <a:t>Channel Sales (or Indirect Sales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Retail Sales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44"/>
    </mc:Choice>
    <mc:Fallback>
      <p:transition spd="slow" advTm="70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images.squarespace-cdn.com/content/v1/57f992f96a496306c835a05e/1479148881628-E5W2MCR5K4U5KJJ94MKD/ke17ZwdGBToddI8pDm48kMsf9V_BTUoHNBp288uCorh7gQa3H78H3Y0txjaiv_0fDoOvxcdMmMKkDsyUqMSsMWxHk725yiiHCCLfrh8O1z4YTzHvnKhyp6Da-NYroOW3ZGjoBKy3azqku80C789l0iN7E0keuE_S8TiRi4huWXtoViKRdvivPq6AeS55qxykd9GJOe40lFUkMV20ErCyVg/image-asset.png?format=1500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87" y="141668"/>
            <a:ext cx="9775065" cy="661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4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97"/>
    </mc:Choice>
    <mc:Fallback>
      <p:transition spd="slow" advTm="88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online-revenue-mod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10515600" cy="47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7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86"/>
    </mc:Choice>
    <mc:Fallback>
      <p:transition spd="slow" advTm="55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no.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ow to choose the right revenue model for your startup | Beryte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62131"/>
            <a:ext cx="11744504" cy="54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09"/>
    </mc:Choice>
    <mc:Fallback>
      <p:transition spd="slow" advTm="48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38029764"/>
              </p:ext>
            </p:extLst>
          </p:nvPr>
        </p:nvGraphicFramePr>
        <p:xfrm>
          <a:off x="838200" y="365125"/>
          <a:ext cx="10515600" cy="2622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12901"/>
            <a:ext cx="10515600" cy="2764062"/>
          </a:xfrm>
        </p:spPr>
        <p:txBody>
          <a:bodyPr>
            <a:normAutofit lnSpcReduction="10000"/>
          </a:bodyPr>
          <a:lstStyle/>
          <a:p>
            <a:r>
              <a:rPr lang="en-US" cap="all" dirty="0"/>
              <a:t>WRITTEN </a:t>
            </a:r>
            <a:r>
              <a:rPr lang="en-US" cap="all" dirty="0" smtClean="0"/>
              <a:t>BY</a:t>
            </a:r>
            <a:r>
              <a:rPr lang="en-US" dirty="0" smtClean="0"/>
              <a:t> </a:t>
            </a:r>
            <a:r>
              <a:rPr lang="en-US" b="1" u="sng" dirty="0" err="1" smtClean="0">
                <a:hlinkClick r:id="rId9"/>
              </a:rPr>
              <a:t>Roamy</a:t>
            </a:r>
            <a:r>
              <a:rPr lang="en-US" b="1" u="sng" dirty="0">
                <a:hlinkClick r:id="rId9"/>
              </a:rPr>
              <a:t>.</a:t>
            </a:r>
            <a:endParaRPr lang="en-US" dirty="0"/>
          </a:p>
          <a:p>
            <a:r>
              <a:rPr lang="en-US" dirty="0" smtClean="0"/>
              <a:t>Personal </a:t>
            </a:r>
            <a:r>
              <a:rPr lang="en-US" dirty="0"/>
              <a:t>blog: www.behaveyourbusiness.com (behavior science for business 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https://medium.com/@roamy/the-top-12-revenue-models-you-should-consider-for-2020-2229e98d3477</a:t>
            </a:r>
            <a:endParaRPr lang="en-US" dirty="0"/>
          </a:p>
          <a:p>
            <a:r>
              <a:rPr lang="en-US" dirty="0" smtClean="0"/>
              <a:t>Provided in word document as well.</a:t>
            </a:r>
            <a:endParaRPr lang="en-US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95"/>
    </mc:Choice>
    <mc:Fallback>
      <p:transition spd="slow" advTm="28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98</Words>
  <Application>Microsoft Office PowerPoint</Application>
  <PresentationFormat>Widescreen</PresentationFormat>
  <Paragraphs>21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 Here are few revenue models : </vt:lpstr>
      <vt:lpstr>PowerPoint Presentation</vt:lpstr>
      <vt:lpstr>Example</vt:lpstr>
      <vt:lpstr>Example no. 2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</cp:revision>
  <dcterms:created xsi:type="dcterms:W3CDTF">2020-06-02T18:02:21Z</dcterms:created>
  <dcterms:modified xsi:type="dcterms:W3CDTF">2020-06-10T07:05:05Z</dcterms:modified>
</cp:coreProperties>
</file>